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4" r:id="rId3"/>
    <p:sldId id="269" r:id="rId4"/>
    <p:sldId id="26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27545-29F5-446D-AC89-9E6ACC92F904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4B759-859C-42D9-8455-D1972B874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6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6D908-1D76-463B-BA32-350EC7618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7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DE89-1EC1-4BF4-8A00-5E1F679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5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AE19-4F98-440C-B0E5-3F454A4A4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2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C45DF-112F-4EF7-81D0-46E3F00E4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0503-9EE6-469D-AE55-23644FC0C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12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ECD8-32AB-4E4C-BD4A-3BF973A5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8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2CEBF-E53F-4AE7-9EF4-CAD10071D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9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7C52-3F41-473E-AF1A-D3A2FE879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0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122F-0928-4BA1-ABA6-54846884E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2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843B-8DFA-42DF-8922-995595718F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69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B80A-8A38-4BCA-924F-59A1E1001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CD316B-85D9-45ED-9C05-66356B3F0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Propósito </a:t>
            </a:r>
            <a:r>
              <a:rPr lang="es-ES" altLang="en-US">
                <a:solidFill>
                  <a:srgbClr val="FF0000"/>
                </a:solidFill>
              </a:rPr>
              <a:t># </a:t>
            </a:r>
            <a:r>
              <a:rPr lang="es-ES" altLang="en-US" smtClean="0">
                <a:solidFill>
                  <a:srgbClr val="FF0000"/>
                </a:solidFill>
              </a:rPr>
              <a:t>76: </a:t>
            </a:r>
            <a:r>
              <a:rPr lang="es-ES" altLang="en-US" dirty="0"/>
              <a:t>¿Tienes que ir a casa después de las clases?</a:t>
            </a:r>
          </a:p>
          <a:p>
            <a:pPr>
              <a:buFontTx/>
              <a:buNone/>
            </a:pPr>
            <a:r>
              <a:rPr lang="es-ES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" altLang="en-US" dirty="0" smtClean="0"/>
              <a:t>Copia </a:t>
            </a:r>
            <a:r>
              <a:rPr lang="es-ES" altLang="en-US" dirty="0"/>
              <a:t>y </a:t>
            </a:r>
            <a:r>
              <a:rPr lang="es-ES" altLang="en-US" dirty="0" smtClean="0"/>
              <a:t>responde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Después de las clases, ¿vas a ir a un café con tus amigos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regresar a casa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comer un bocadillo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tomar un refresco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enviar o recibir correos electrónicos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hablar en tu móvil?</a:t>
            </a:r>
          </a:p>
          <a:p>
            <a:pPr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responde:</a:t>
            </a: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 ¿Tienes que estudiar?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 ¿Tienes que prestar atención cuando la profesora habla?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3. ¿Tienes que leer y escribir mucho en clase?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4. ¿Tienes que llevar uniforme a la escuela?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5. ¿Tienes que recibir notas buenas?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5281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763000" cy="63246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sz="2800" dirty="0" smtClean="0"/>
          </a:p>
          <a:p>
            <a:pPr marL="609600" indent="-609600">
              <a:buFontTx/>
              <a:buNone/>
            </a:pPr>
            <a:r>
              <a:rPr lang="es-ES_tradnl" altLang="en-US" sz="2800" dirty="0" err="1" smtClean="0"/>
              <a:t>Make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up a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“tener que” and “ir a”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Escuchar un CD/ estudiar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u="sng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Hablar por teléfono/ ver un programa importante.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Tomar seis cursos/ sacar notas buenas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Hablar/ escuchar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Ir a la fiesta/ estudiar para un examen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69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n-US" dirty="0"/>
          </a:p>
          <a:p>
            <a:endParaRPr lang="es-ES" altLang="en-US" dirty="0"/>
          </a:p>
          <a:p>
            <a:endParaRPr lang="es-ES" altLang="en-US" dirty="0"/>
          </a:p>
          <a:p>
            <a:pPr>
              <a:buFontTx/>
              <a:buNone/>
            </a:pPr>
            <a:r>
              <a:rPr lang="es-ES" altLang="en-US" dirty="0" smtClean="0"/>
              <a:t>Complete </a:t>
            </a:r>
            <a:r>
              <a:rPr lang="es-ES" altLang="en-US" dirty="0" err="1" smtClean="0"/>
              <a:t>the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hand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out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distributed</a:t>
            </a:r>
            <a:r>
              <a:rPr lang="es-ES" altLang="en-US" dirty="0" smtClean="0"/>
              <a:t> in </a:t>
            </a:r>
            <a:r>
              <a:rPr lang="es-ES" altLang="en-US" dirty="0" err="1" smtClean="0"/>
              <a:t>class</a:t>
            </a:r>
            <a:endParaRPr lang="es-ES" altLang="en-US" dirty="0"/>
          </a:p>
          <a:p>
            <a:pPr marL="0" indent="0">
              <a:buNone/>
            </a:pPr>
            <a:r>
              <a:rPr lang="en-US" altLang="en-US" dirty="0" smtClean="0"/>
              <a:t>(Lee </a:t>
            </a:r>
            <a:r>
              <a:rPr lang="en-US" altLang="en-US" dirty="0"/>
              <a:t>p. 4.14 y </a:t>
            </a:r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dirty="0" smtClean="0"/>
              <a:t>4.15)</a:t>
            </a:r>
          </a:p>
          <a:p>
            <a:r>
              <a:rPr lang="en-US" altLang="en-US" dirty="0" smtClean="0"/>
              <a:t>Bring </a:t>
            </a:r>
            <a:r>
              <a:rPr lang="en-US" altLang="en-US" u="sng" dirty="0" smtClean="0"/>
              <a:t>QUIZ 1/2: CAPITULO 4</a:t>
            </a:r>
            <a:r>
              <a:rPr lang="en-US" altLang="en-US" dirty="0" smtClean="0"/>
              <a:t> SIGNED!!!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76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214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701 La fecha es el 6 de mayo del 2014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18</cp:revision>
  <cp:lastPrinted>2014-05-06T13:53:05Z</cp:lastPrinted>
  <dcterms:created xsi:type="dcterms:W3CDTF">2011-05-03T02:26:13Z</dcterms:created>
  <dcterms:modified xsi:type="dcterms:W3CDTF">2014-05-06T13:55:47Z</dcterms:modified>
</cp:coreProperties>
</file>